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30"/>
    <p:restoredTop sz="94678"/>
  </p:normalViewPr>
  <p:slideViewPr>
    <p:cSldViewPr snapToGrid="0" snapToObjects="1">
      <p:cViewPr varScale="1">
        <p:scale>
          <a:sx n="117" d="100"/>
          <a:sy n="117" d="100"/>
        </p:scale>
        <p:origin x="4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36D7B8-3401-011F-999E-44B85BC25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7F49D-3160-7D42-83F2-D91918357C27}" type="datetimeFigureOut">
              <a:rPr lang="en-US"/>
              <a:pPr>
                <a:defRPr/>
              </a:pPr>
              <a:t>11/10/25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7B1B5D-3F1C-E14A-185C-508174C2A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78FC72-1455-3245-CDCE-C8A64004F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267B2-E2D9-B94A-8706-35A201AC1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185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ACCAB-996E-388D-BA4E-8CD2C9E13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00682-F1AD-A840-8141-C55739210248}" type="datetimeFigureOut">
              <a:rPr lang="en-US"/>
              <a:pPr>
                <a:defRPr/>
              </a:pPr>
              <a:t>11/10/25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7D413F-72B1-9C60-DB62-2FAE7032F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DE1793-7586-84E1-A124-5C5A208E9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62274-4F9F-D146-8C09-DA3FC6A89F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41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A628E-AB66-1C05-D455-816E5918C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0AB6C-526E-604D-91EB-02EC792C5267}" type="datetimeFigureOut">
              <a:rPr lang="en-US"/>
              <a:pPr>
                <a:defRPr/>
              </a:pPr>
              <a:t>11/10/25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ECE86-CEB1-49C3-4050-70697842D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832E5-9107-6C7B-9074-FB46FD1AA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D7CD7-964A-BF45-BE36-6BDE492F59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172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FFFA9A-4173-42A7-22A9-08E6718C6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45183-7F57-5F4B-BF81-8EEC11D23D98}" type="datetimeFigureOut">
              <a:rPr lang="en-US"/>
              <a:pPr>
                <a:defRPr/>
              </a:pPr>
              <a:t>11/10/25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132D2-72E2-0821-D8D1-52306A80C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4D308B-D2EE-74C5-0C80-2CBCC4A03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80F4D-78DA-1542-AEF5-F55C149445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4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DCA6B-D693-AD3A-DE3C-356F49956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3D82F-CB78-A146-ABC5-2BE7D820F339}" type="datetimeFigureOut">
              <a:rPr lang="en-US"/>
              <a:pPr>
                <a:defRPr/>
              </a:pPr>
              <a:t>11/10/25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B36CD-5CFA-ECD3-4CD7-AFA091A1A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7DACE9-D97B-E8D3-4440-D780AD587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2A494-983F-4D42-B9F9-48FF49E4E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969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2189602-B124-B406-A273-61C763FCF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D1653-AF4E-FC46-8104-648EFC999409}" type="datetimeFigureOut">
              <a:rPr lang="en-US"/>
              <a:pPr>
                <a:defRPr/>
              </a:pPr>
              <a:t>11/10/25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6D7A1F7-7560-B8E9-1078-5CF7974B0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CE8F009-770B-3028-487C-E6F97C9EB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292E0-0954-5448-B92D-9D734AF22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63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F585229-C793-6EEE-D499-12F7CAF1D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41717-CD67-AB40-A600-858A9814EE4A}" type="datetimeFigureOut">
              <a:rPr lang="en-US"/>
              <a:pPr>
                <a:defRPr/>
              </a:pPr>
              <a:t>11/10/25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E6602C6-7529-73E0-E6A9-5B54EEA71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CE6E559-00FE-B237-D9D4-CDBB9B5ED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DE822-384A-3746-AF4F-0068A915D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87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FF5890D-C32A-4B18-88ED-C241369B8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37D4D-A42F-D844-99F1-925A4B7688B6}" type="datetimeFigureOut">
              <a:rPr lang="en-US"/>
              <a:pPr>
                <a:defRPr/>
              </a:pPr>
              <a:t>11/10/25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CBF67E8-AB0F-6A0F-6B15-6DD703D25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59AB2FF-A911-FC68-41E5-2B208AE1D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451A9-4F0E-BE4F-9451-B3BF306D35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674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1ADCBF2-DF56-0F7B-8851-FB182EAE6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DA4C9-94FF-AA44-97FC-1511AD902364}" type="datetimeFigureOut">
              <a:rPr lang="en-US"/>
              <a:pPr>
                <a:defRPr/>
              </a:pPr>
              <a:t>11/10/25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80DE0BB-E806-96D5-C2C5-A8908AA72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616E646-BDC6-5751-EC8B-E8C1EBDAE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399D7-A496-0443-A3B0-1D2901718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338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5CBCBF8-F00E-D5AA-B062-522F5A596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20143-9645-5643-BF16-FD7F35A2276F}" type="datetimeFigureOut">
              <a:rPr lang="en-US"/>
              <a:pPr>
                <a:defRPr/>
              </a:pPr>
              <a:t>11/10/25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3F15BD2-6A32-2AB8-CA76-556A4E78B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D1F269B-39FD-2AC9-6F79-1A448F6A4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52293-4B71-454C-9219-4389DADBD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348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F33DD9F-8C0B-1AB5-F72A-A96AAFD2B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EA43D-9D88-6043-8A43-F2C636FA2D52}" type="datetimeFigureOut">
              <a:rPr lang="en-US"/>
              <a:pPr>
                <a:defRPr/>
              </a:pPr>
              <a:t>11/10/25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018513A-E0FD-A7AB-6791-7F3397BF2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3C78CF9-6B78-F706-084B-74C4AF286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B950C-14F6-BC46-9B88-47330DA30B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75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A99BE9C-26FD-82CB-1E15-EB2D1AA5E3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20A52D6-7B1D-EAB6-AE6F-D3087B6698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B2EE5-2CC7-88DC-2720-76B0F144A0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7BC43F-DCD6-5D46-BA09-3D28182BE0D2}" type="datetimeFigureOut">
              <a:rPr lang="en-US"/>
              <a:pPr>
                <a:defRPr/>
              </a:pPr>
              <a:t>11/10/25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732AE-0713-FEA2-6DAB-2258E920AC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2D2773-CAA8-E8E6-BAD5-5B0FA390E5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7FA4BD-6503-AD43-B59C-5B1557BF9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>
            <a:extLst>
              <a:ext uri="{FF2B5EF4-FFF2-40B4-BE49-F238E27FC236}">
                <a16:creationId xmlns:a16="http://schemas.microsoft.com/office/drawing/2014/main" id="{210FDA5C-F9C1-DE98-C4D7-7484661DC5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>
            <a:extLst>
              <a:ext uri="{FF2B5EF4-FFF2-40B4-BE49-F238E27FC236}">
                <a16:creationId xmlns:a16="http://schemas.microsoft.com/office/drawing/2014/main" id="{FDED9D8F-96D5-E032-A2CA-F6951C8845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>
            <a:extLst>
              <a:ext uri="{FF2B5EF4-FFF2-40B4-BE49-F238E27FC236}">
                <a16:creationId xmlns:a16="http://schemas.microsoft.com/office/drawing/2014/main" id="{FDED9D8F-96D5-E032-A2CA-F6951C8845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0227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>
            <a:extLst>
              <a:ext uri="{FF2B5EF4-FFF2-40B4-BE49-F238E27FC236}">
                <a16:creationId xmlns:a16="http://schemas.microsoft.com/office/drawing/2014/main" id="{FDED9D8F-96D5-E032-A2CA-F6951C8845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4213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>
            <a:extLst>
              <a:ext uri="{FF2B5EF4-FFF2-40B4-BE49-F238E27FC236}">
                <a16:creationId xmlns:a16="http://schemas.microsoft.com/office/drawing/2014/main" id="{9E2C69F2-B471-75C1-CCB4-8648E2A90A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>
            <a:extLst>
              <a:ext uri="{FF2B5EF4-FFF2-40B4-BE49-F238E27FC236}">
                <a16:creationId xmlns:a16="http://schemas.microsoft.com/office/drawing/2014/main" id="{67B390C9-6A27-3D9F-912F-64A49D0CD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>
            <a:extLst>
              <a:ext uri="{FF2B5EF4-FFF2-40B4-BE49-F238E27FC236}">
                <a16:creationId xmlns:a16="http://schemas.microsoft.com/office/drawing/2014/main" id="{106B48E8-3C3A-6B46-8276-0B0AD90B7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4">
            <a:extLst>
              <a:ext uri="{FF2B5EF4-FFF2-40B4-BE49-F238E27FC236}">
                <a16:creationId xmlns:a16="http://schemas.microsoft.com/office/drawing/2014/main" id="{C6863F74-994E-B470-2E80-A4C90A0A7D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0" y="294289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>
            <a:extLst>
              <a:ext uri="{FF2B5EF4-FFF2-40B4-BE49-F238E27FC236}">
                <a16:creationId xmlns:a16="http://schemas.microsoft.com/office/drawing/2014/main" id="{D6B37109-E1BB-E18E-4187-D37055400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>
            <a:extLst>
              <a:ext uri="{FF2B5EF4-FFF2-40B4-BE49-F238E27FC236}">
                <a16:creationId xmlns:a16="http://schemas.microsoft.com/office/drawing/2014/main" id="{55DFD9BD-0F60-D74C-7418-FAB70C45A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>
            <a:extLst>
              <a:ext uri="{FF2B5EF4-FFF2-40B4-BE49-F238E27FC236}">
                <a16:creationId xmlns:a16="http://schemas.microsoft.com/office/drawing/2014/main" id="{63D55CBB-E5A8-82AF-3D28-B1EC86C78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>
            <a:extLst>
              <a:ext uri="{FF2B5EF4-FFF2-40B4-BE49-F238E27FC236}">
                <a16:creationId xmlns:a16="http://schemas.microsoft.com/office/drawing/2014/main" id="{5977E28A-22F6-1D8E-E699-4E097F4FC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>
            <a:extLst>
              <a:ext uri="{FF2B5EF4-FFF2-40B4-BE49-F238E27FC236}">
                <a16:creationId xmlns:a16="http://schemas.microsoft.com/office/drawing/2014/main" id="{240D7205-5BBB-8689-2C54-1944D83C43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Macintosh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Eberly</dc:creator>
  <cp:lastModifiedBy>Emily Eberly</cp:lastModifiedBy>
  <cp:revision>8</cp:revision>
  <dcterms:created xsi:type="dcterms:W3CDTF">2020-10-05T16:49:08Z</dcterms:created>
  <dcterms:modified xsi:type="dcterms:W3CDTF">2025-11-10T19:51:06Z</dcterms:modified>
</cp:coreProperties>
</file>